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57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636" y="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562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435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861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895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868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743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986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22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287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174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E1EB0-820E-4B8F-B7F9-21D75B09100B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17E96-ACCD-49C4-A9E6-F33F89F45F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761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g"/><Relationship Id="rId11" Type="http://schemas.openxmlformats.org/officeDocument/2006/relationships/image" Target="../media/image18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0772" y="2621568"/>
            <a:ext cx="9149166" cy="1363851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Образовательная программа  для управленческих команд</a:t>
            </a:r>
            <a:b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«Школа Лидеров СПО»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23184" y="5387781"/>
            <a:ext cx="4355024" cy="85240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Галанина М.А., Директор ГАПОУ ТО «Тюменский техникум индустрии питания, коммерции и сервиса» - руководитель МЦК в области искусства, дизайна и сферы услуг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http://moodleportal.ru/template/Progressive%20Template%20v3.0.2/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85" y="695331"/>
            <a:ext cx="17049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767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7327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профессиональной переподготовки «Управление проектами развития профессиональных образовательных организаций»</a:t>
            </a:r>
            <a:b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6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" y="2228850"/>
            <a:ext cx="10591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Заказчик Программы 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Министерство образования и науки Российской Федерации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Оператор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ФГБОУ ДПО «Государственный институт новых форм обучения «ГИНФО»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Научный руководитель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Волков А.Е., Московская школа управления «СКОЛКОВО»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Директор Программы</a:t>
            </a:r>
          </a:p>
          <a:p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Коричин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Д.А.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985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400051"/>
            <a:ext cx="10801350" cy="2319338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Цель программы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 –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подготовка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эффективных управленческих команд для профессиональных образовательных организаций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субъектах РФ, освоение ими новых компетенций, необходимых для создания новых моделей управления профессиональной образовательной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организацией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" y="3943350"/>
            <a:ext cx="100393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Особенности обучения:</a:t>
            </a:r>
          </a:p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Проектное модульное обучение  </a:t>
            </a:r>
          </a:p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(7 очных сессий и дистанционная межмодульная работа)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446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95896"/>
            <a:ext cx="5200650" cy="698069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модуль 23 -26 сентября 2016 г.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0550" y="793965"/>
            <a:ext cx="7467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ПОДГОТОВКА ВЫСОКОКВАЛИФИЦИРОВАННЫХ КАДРОВ </a:t>
            </a:r>
            <a:br>
              <a:rPr lang="ru-RU" sz="2000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 УЧЕТОМ СОВРЕМЕННЫХ СТАНДАРТОВ И ПЕРЕДОВЫХ ТЕХНОЛОГИЙ </a:t>
            </a:r>
            <a:br>
              <a:rPr lang="ru-RU" sz="2000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(РАБОЧИЕ КАДРЫ ДЛЯ ПЕРЕДОВЫХ ТЕХНОЛОГИЙ)</a:t>
            </a:r>
            <a:endParaRPr lang="ru-RU" sz="2000" b="0" i="1" dirty="0" smtClean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b="1" i="0" dirty="0" smtClean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Золотарева Наталия Михайловна </a:t>
            </a:r>
            <a:br>
              <a:rPr lang="ru-RU" sz="2000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               Директор Департамента рабочих кадров и ДПО:</a:t>
            </a:r>
            <a:endParaRPr lang="ru-RU" sz="2000" b="0" i="1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00" y="659126"/>
            <a:ext cx="2739163" cy="27391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1950" y="4111203"/>
            <a:ext cx="88963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Основные направления предстоящей работы: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Новое содержание и технологии обучения и подготовки в СПО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Новые кадры для СПО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Поддержка и развитие движения «Молодые профессионалы»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09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923" y="363915"/>
            <a:ext cx="118491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Ожидаемые результаты:</a:t>
            </a:r>
          </a:p>
          <a:p>
            <a:pPr algn="ctr"/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Разработаны и внедрены новые ФГОС по ТОП-50.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Доля лиц, обучающихся по новым ФГОС СПО – 50 %.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 1200 ПОО внедрен  демонстрационный экзамен.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 ПОО 43 субъектов внедрена дуальная модель.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140 тыс. выпускников ПОО продемонстрировали подготовленность по стандартам </a:t>
            </a:r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Ворлдскиллс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Подготовлено 30 тыс. экспертов </a:t>
            </a:r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Ворлдскиллс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Аккредитовано 500 СЦК.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Мировой чемпионат  </a:t>
            </a:r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Ворлдскиллс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в Казани признан образцом по подготовке и проведению.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36963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3502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Базовые установки программы: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835025"/>
            <a:ext cx="1173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Коллективная деятельность по развитию системы СПО</a:t>
            </a:r>
          </a:p>
          <a:p>
            <a:pPr algn="ctr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 работы – формирование персональной программы действий, согласованной с другими участниками совместной деятельности по развитию СПО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449932"/>
            <a:ext cx="2114877" cy="21148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132" y="3429979"/>
            <a:ext cx="2045054" cy="20450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041" y="3386405"/>
            <a:ext cx="2099296" cy="20992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3612" y="3465513"/>
            <a:ext cx="2020188" cy="20201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99647" y="5746376"/>
            <a:ext cx="13536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Павел </a:t>
            </a:r>
            <a:r>
              <a:rPr lang="ru-RU" sz="1200" dirty="0" smtClean="0"/>
              <a:t>Лукша</a:t>
            </a:r>
          </a:p>
          <a:p>
            <a:r>
              <a:rPr lang="ru-RU" sz="1100" dirty="0" smtClean="0"/>
              <a:t>Профессор  МШУ «</a:t>
            </a:r>
            <a:r>
              <a:rPr lang="ru-RU" sz="1100" dirty="0" err="1" smtClean="0"/>
              <a:t>Сколково</a:t>
            </a:r>
            <a:r>
              <a:rPr lang="ru-RU" sz="1100" dirty="0" smtClean="0"/>
              <a:t>»</a:t>
            </a:r>
            <a:r>
              <a:rPr lang="ru-RU" sz="1100" dirty="0" smtClean="0"/>
              <a:t> 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421342" y="5746376"/>
            <a:ext cx="17705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Алла Петрова</a:t>
            </a:r>
          </a:p>
          <a:p>
            <a:r>
              <a:rPr lang="ru-RU" sz="1100" dirty="0" smtClean="0"/>
              <a:t>Профессор центра методического аудита  и дизайна образовательных программ</a:t>
            </a:r>
            <a:endParaRPr lang="ru-RU" sz="1100" dirty="0"/>
          </a:p>
        </p:txBody>
      </p:sp>
      <p:sp>
        <p:nvSpPr>
          <p:cNvPr id="10" name="TextBox 9"/>
          <p:cNvSpPr txBox="1"/>
          <p:nvPr/>
        </p:nvSpPr>
        <p:spPr>
          <a:xfrm>
            <a:off x="7077853" y="5746375"/>
            <a:ext cx="135367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Ирина </a:t>
            </a:r>
            <a:r>
              <a:rPr lang="ru-RU" sz="1200" dirty="0" err="1" smtClean="0"/>
              <a:t>Брюзгина</a:t>
            </a:r>
            <a:endParaRPr lang="ru-RU" sz="1200" dirty="0" smtClean="0"/>
          </a:p>
          <a:p>
            <a:r>
              <a:rPr lang="ru-RU" sz="1100" dirty="0" smtClean="0"/>
              <a:t>Образовательный холдинг «Перспектива»</a:t>
            </a:r>
            <a:endParaRPr lang="ru-RU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9462463" y="5661737"/>
            <a:ext cx="13536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Денис </a:t>
            </a:r>
            <a:r>
              <a:rPr lang="ru-RU" sz="1200" dirty="0" err="1" smtClean="0"/>
              <a:t>Коричин</a:t>
            </a:r>
            <a:endParaRPr lang="ru-RU" sz="1200" dirty="0" smtClean="0"/>
          </a:p>
          <a:p>
            <a:r>
              <a:rPr lang="ru-RU" sz="1100" dirty="0" smtClean="0"/>
              <a:t>Директор Программы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248713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829050" y="2862978"/>
            <a:ext cx="3810000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ПРОГРАММА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24274" y="4228230"/>
            <a:ext cx="4395787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Проектная групповая работа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52700" y="3557430"/>
            <a:ext cx="7181850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Экспертно-лекционный блок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85849" y="5497219"/>
            <a:ext cx="5276850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Публичная защита проектов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19424" y="4826419"/>
            <a:ext cx="704850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362699" y="5512796"/>
            <a:ext cx="5167314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Обсуждение, обобщение результатов групповой работы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17168" y="4826419"/>
            <a:ext cx="704850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47058" y="4841996"/>
            <a:ext cx="704850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096000" y="4826419"/>
            <a:ext cx="704850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080646" y="4826419"/>
            <a:ext cx="704850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120061" y="4804787"/>
            <a:ext cx="704850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536153" y="6110985"/>
            <a:ext cx="5167314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Методические консультации</a:t>
            </a:r>
            <a:endParaRPr lang="ru-RU" sz="2000" b="1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552700" y="1218437"/>
            <a:ext cx="6412707" cy="5218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Проектное модульное обучение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26" y="233148"/>
            <a:ext cx="1833845" cy="183384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360" y="448301"/>
            <a:ext cx="1950100" cy="188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451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084" y="1351984"/>
            <a:ext cx="1656428" cy="16564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56" y="1296542"/>
            <a:ext cx="1703667" cy="17036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880" y="3464068"/>
            <a:ext cx="1733347" cy="16732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93" y="1329511"/>
            <a:ext cx="1569706" cy="16706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213" y="1329511"/>
            <a:ext cx="1711174" cy="171117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16" y="3464070"/>
            <a:ext cx="1673283" cy="16732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908" y="3465513"/>
            <a:ext cx="1747449" cy="170789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340" y="1360187"/>
            <a:ext cx="1648225" cy="1648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140" y="3465512"/>
            <a:ext cx="1706447" cy="17064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812" y="3464068"/>
            <a:ext cx="1673283" cy="167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1394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280</Words>
  <Application>Microsoft Office PowerPoint</Application>
  <PresentationFormat>Широкоэкранный</PresentationFormat>
  <Paragraphs>55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Образовательная программа  для управленческих команд «Школа Лидеров СПО»</vt:lpstr>
      <vt:lpstr>Программа профессиональной переподготовки «Управление проектами развития профессиональных образовательных организаций» </vt:lpstr>
      <vt:lpstr>Цель программы –  подготовка эффективных управленческих команд для профессиональных образовательных организаций в субъектах РФ, освоение ими новых компетенций, необходимых для создания новых моделей управления профессиональной образовательной организацией</vt:lpstr>
      <vt:lpstr>1 модуль 23 -26 сентября 2016 г.</vt:lpstr>
      <vt:lpstr>Презентация PowerPoint</vt:lpstr>
      <vt:lpstr>Базовые установки программы:</vt:lpstr>
      <vt:lpstr>Проектное модульное обучение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Бочанова</dc:creator>
  <cp:lastModifiedBy>Бочанова</cp:lastModifiedBy>
  <cp:revision>26</cp:revision>
  <dcterms:created xsi:type="dcterms:W3CDTF">2016-10-20T11:04:57Z</dcterms:created>
  <dcterms:modified xsi:type="dcterms:W3CDTF">2016-10-21T04:13:20Z</dcterms:modified>
</cp:coreProperties>
</file>